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710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74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8808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103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1189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06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530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94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59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29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21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89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1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75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48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C190B-FF47-4486-A782-8A139D97E58E}" type="datetimeFigureOut">
              <a:rPr lang="ru-RU" smtClean="0"/>
              <a:t>23.01.2026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0119DB-573E-4A51-B54D-9B834E9AD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6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FC4AC-3955-4C53-B920-22CFC5D033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3212" y="450166"/>
            <a:ext cx="9584788" cy="984739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Белгородский юридический институт МВД России имени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И.Д.Путилина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A00310-A9D2-F283-7CA2-C84596118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885071"/>
            <a:ext cx="4360985" cy="410776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приема на обучение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кадров Сыктывкарского линейного управления МВД Росси на транспорте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88(212) 32-28-59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Сосногорский линейный отдел полиции (Республика Коми, г. Сосногорск, ул. Зои Космодемьянской, д. 11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8 999 – 363 13-31 (Дмитрий Александрович)</a:t>
            </a:r>
          </a:p>
          <a:p>
            <a:pPr algn="l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ACA373C-E870-CC7E-27D2-4987BF549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888" y="1434905"/>
            <a:ext cx="6203853" cy="542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857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2EBC32-14A0-B530-1561-DECC43DE23B6}"/>
              </a:ext>
            </a:extLst>
          </p:cNvPr>
          <p:cNvSpPr txBox="1"/>
          <p:nvPr/>
        </p:nvSpPr>
        <p:spPr>
          <a:xfrm>
            <a:off x="281354" y="323557"/>
            <a:ext cx="1149330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Белгородский юридический институт МВД России имени И.Д. Путилина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Приглашает на обучение выпускников 11-х классов и профессиональных образовательных организаций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осуществляет подготовку специалистов для органов внутренних дел: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оперуполномоченных для оперативных подразделений (срок обучения – 4 года); • участковых уполномоченных полиции (срок обучения – 4 года);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инспекторов по делам несовершеннолетних (срок обучения – 4 года);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следователей и дознавателей (срок обучения – 5 лет).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Поступив в институт,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станете: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квалифицированным специалистом; офицером российской полиции, обладающим комплексом патриотических, правовых, нравственно-этических качеств, готовым к выполнению оперативно-служебных задач. О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в институте освобождаются от службы в Вооруженных силах Российской Федерации (за исключением случаев предоставления ранее отсрочки по обучению). </a:t>
            </a:r>
          </a:p>
          <a:p>
            <a:pPr marL="285750" indent="-285750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будете обеспечены БЕСПЛАТНО: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форменной одеждой;- местами в комфортабельном общежитии института;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трехразовым питанием;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медицинским обслуживанием;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санаторно-курортным лечением.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273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A4F997C6-71BC-264C-8DE1-DD0380FE2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087815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получите:</a:t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заработную плату в период обучения от 19 000 до 39 000 рублей (в зависимости от курса обучения);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оплачиваемый каникулярный отпуск 2 раза в год (зимний – 14 дней, летний – 30 дней);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возможность получения дополнительных стипендий (именная стипендия МВД России – 8 000 рублей ежемесячно, стипендия Губернатора Белгородской области – 5 000 рублей ежемесячно, стипендия «Лучший студент» – от 30 000 до 50 000 рублей);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страхование жизни и здоровья сотрудника (при получении травмы страховая выплата составляет от 78 000 до 313 000 рублей);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гарантированное трудоустройство после окончания обучения;- специальное звание «лейтенант полиции» (по окончании обучения);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 выхода на пенсию при выслуге 20 лет и более (годы обучения входят в стаж службы)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поступления на обучение по очной форме абитуриенту необходимо до 1 апреля подать заявление</a:t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Кандидаты, зачисленные в институт, приобретают статус сотрудников органов внутренних дел Российской Федерации и пользуются льготами, гарантиями и компенсациями, установленными Федеральным законом «О службе в органах внутренних дел Российской Федерации» от 30.11.2011 № 342-ФЗ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9489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3384</TotalTime>
  <Words>423</Words>
  <Application>Microsoft Office PowerPoint</Application>
  <PresentationFormat>Широкоэкранный</PresentationFormat>
  <Paragraphs>26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Times New Roman</vt:lpstr>
      <vt:lpstr>Trebuchet MS</vt:lpstr>
      <vt:lpstr>Wingdings 3</vt:lpstr>
      <vt:lpstr>Аспект</vt:lpstr>
      <vt:lpstr>Белгородский юридический институт МВД России имени И.Д.Путилина</vt:lpstr>
      <vt:lpstr>Презентация PowerPoint</vt:lpstr>
      <vt:lpstr>Вы получите: - заработную плату в период обучения от 19 000 до 39 000 рублей (в зависимости от курса обучения); - оплачиваемый каникулярный отпуск 2 раза в год (зимний – 14 дней, летний – 30 дней); - возможность получения дополнительных стипендий (именная стипендия МВД России – 8 000 рублей ежемесячно, стипендия Губернатора Белгородской области – 5 000 рублей ежемесячно, стипендия «Лучший студент» – от 30 000 до 50 000 рублей); - страхование жизни и здоровья сотрудника (при получении травмы страховая выплата составляет от 78 000 до 313 000 рублей); - гарантированное трудоустройство после окончания обучения;- специальное звание «лейтенант полиции» (по окончании обучения); - право выхода на пенсию при выслуге 20 лет и более (годы обучения входят в стаж службы) Для поступления на обучение по очной форме абитуриенту необходимо до 1 апреля подать заявление Кандидаты, зачисленные в институт, приобретают статус сотрудников органов внутренних дел Российской Федерации и пользуются льготами, гарантиями и компенсациями, установленными Федеральным законом «О службе в органах внутренних дел Российской Федерации» от 30.11.2011 № 342-ФЗ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FIRST</dc:creator>
  <cp:lastModifiedBy>FIRST</cp:lastModifiedBy>
  <cp:revision>11</cp:revision>
  <dcterms:created xsi:type="dcterms:W3CDTF">2024-04-18T05:17:42Z</dcterms:created>
  <dcterms:modified xsi:type="dcterms:W3CDTF">2026-01-23T12:16:29Z</dcterms:modified>
</cp:coreProperties>
</file>